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51B93-D512-478B-B352-B93A48F4DB41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43762-3A94-49ED-8EAA-4ACB4230D3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8077200" cy="7029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U.S. House of Representatives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bhoog</dc:creator>
  <cp:lastModifiedBy>bhoog</cp:lastModifiedBy>
  <cp:revision>1</cp:revision>
  <dcterms:created xsi:type="dcterms:W3CDTF">2012-07-23T14:40:31Z</dcterms:created>
  <dcterms:modified xsi:type="dcterms:W3CDTF">2012-07-23T14:41:30Z</dcterms:modified>
</cp:coreProperties>
</file>